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1599525" cy="32399288"/>
  <p:notesSz cx="6858000" cy="9144000"/>
  <p:defaultTextStyle>
    <a:defPPr>
      <a:defRPr lang="ro-RO"/>
    </a:defPPr>
    <a:lvl1pPr marL="0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1pPr>
    <a:lvl2pPr marL="810981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2pPr>
    <a:lvl3pPr marL="1621963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3pPr>
    <a:lvl4pPr marL="2432944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4pPr>
    <a:lvl5pPr marL="3243925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5pPr>
    <a:lvl6pPr marL="4054907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6pPr>
    <a:lvl7pPr marL="4865888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7pPr>
    <a:lvl8pPr marL="5676870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8pPr>
    <a:lvl9pPr marL="6487851" algn="l" defTabSz="1621963" rtl="0" eaLnBrk="1" latinLnBrk="0" hangingPunct="1">
      <a:defRPr sz="31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34" y="-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5519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2999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9447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514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0797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7652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3125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0563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9775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7628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9631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5E9A-2B32-44A0-A8FD-2066651B7F6F}" type="datetimeFigureOut">
              <a:rPr lang="ro-RO" smtClean="0"/>
              <a:t>01.02.2024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E0B9A-B569-42A8-882D-49764D64A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8049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8971" y="356493"/>
            <a:ext cx="20726400" cy="31631363"/>
          </a:xfrm>
          <a:prstGeom prst="rect">
            <a:avLst/>
          </a:prstGeom>
          <a:solidFill>
            <a:schemeClr val="bg1"/>
          </a:solidFill>
          <a:ln w="2540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5740" dirty="0"/>
          </a:p>
        </p:txBody>
      </p:sp>
      <p:sp>
        <p:nvSpPr>
          <p:cNvPr id="5" name="TextBox 4"/>
          <p:cNvSpPr txBox="1"/>
          <p:nvPr/>
        </p:nvSpPr>
        <p:spPr>
          <a:xfrm>
            <a:off x="1634488" y="3623253"/>
            <a:ext cx="17864434" cy="9925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850" b="1" dirty="0">
                <a:solidFill>
                  <a:srgbClr val="00B0F0"/>
                </a:solidFill>
              </a:rPr>
              <a:t>TITLE</a:t>
            </a:r>
            <a:endParaRPr lang="ro-RO" sz="585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55282" y="5401800"/>
            <a:ext cx="7344934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i="1" dirty="0"/>
              <a:t>Patent/R</a:t>
            </a:r>
            <a:r>
              <a:rPr lang="ro-RO" sz="4500" i="1" dirty="0" err="1"/>
              <a:t>esearch</a:t>
            </a:r>
            <a:r>
              <a:rPr lang="ro-RO" sz="4500" i="1" dirty="0"/>
              <a:t> </a:t>
            </a:r>
            <a:r>
              <a:rPr lang="ro-RO" sz="4500" i="1" dirty="0" err="1"/>
              <a:t>project</a:t>
            </a:r>
            <a:r>
              <a:rPr lang="en-US" sz="4500" i="1" dirty="0" smtClean="0"/>
              <a:t>/P</a:t>
            </a:r>
            <a:r>
              <a:rPr lang="ro-RO" sz="4500" i="1" smtClean="0"/>
              <a:t>h</a:t>
            </a:r>
            <a:r>
              <a:rPr lang="en-US" sz="4500" i="1" smtClean="0"/>
              <a:t>D </a:t>
            </a:r>
            <a:endParaRPr lang="ro-RO" sz="4500" dirty="0"/>
          </a:p>
          <a:p>
            <a:pPr algn="ctr"/>
            <a:r>
              <a:rPr lang="ro-RO" sz="4500" b="1" dirty="0" err="1" smtClean="0"/>
              <a:t>Author</a:t>
            </a:r>
            <a:r>
              <a:rPr lang="en-US" sz="4500" b="1" dirty="0" smtClean="0"/>
              <a:t>/s</a:t>
            </a:r>
            <a:r>
              <a:rPr lang="ro-RO" sz="4500" b="1" dirty="0" smtClean="0"/>
              <a:t>:</a:t>
            </a:r>
            <a:endParaRPr lang="ro-RO" sz="4500" dirty="0"/>
          </a:p>
        </p:txBody>
      </p:sp>
      <p:sp>
        <p:nvSpPr>
          <p:cNvPr id="7" name="TextBox 6"/>
          <p:cNvSpPr txBox="1"/>
          <p:nvPr/>
        </p:nvSpPr>
        <p:spPr>
          <a:xfrm>
            <a:off x="2063099" y="7458486"/>
            <a:ext cx="1743582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     Description </a:t>
            </a:r>
            <a:endParaRPr lang="ro-RO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927167" y="18085497"/>
            <a:ext cx="172790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/>
              <a:t>Pictures &amp; graphics</a:t>
            </a:r>
            <a:endParaRPr lang="ro-RO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971661" y="30651500"/>
            <a:ext cx="13115443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o-RO" sz="4500" b="1"/>
              <a:t>Contact:</a:t>
            </a:r>
            <a:endParaRPr lang="ro-RO" sz="4500" dirty="0"/>
          </a:p>
        </p:txBody>
      </p:sp>
      <p:sp>
        <p:nvSpPr>
          <p:cNvPr id="13" name="Text Box 9"/>
          <p:cNvSpPr txBox="1"/>
          <p:nvPr/>
        </p:nvSpPr>
        <p:spPr>
          <a:xfrm>
            <a:off x="18802350" y="6034697"/>
            <a:ext cx="1669390" cy="1423790"/>
          </a:xfrm>
          <a:prstGeom prst="rect">
            <a:avLst/>
          </a:prstGeom>
          <a:solidFill>
            <a:schemeClr val="lt1"/>
          </a:solidFill>
          <a:ln w="6350">
            <a:solidFill>
              <a:srgbClr val="00B0F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o-RO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Category</a:t>
            </a:r>
            <a:endParaRPr lang="ro-RO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8056" y="737631"/>
            <a:ext cx="5175504" cy="177088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10" y="673199"/>
            <a:ext cx="2106128" cy="239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17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UPT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7</cp:revision>
  <dcterms:created xsi:type="dcterms:W3CDTF">2023-02-26T09:57:20Z</dcterms:created>
  <dcterms:modified xsi:type="dcterms:W3CDTF">2024-02-01T13:26:51Z</dcterms:modified>
</cp:coreProperties>
</file>