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6" userDrawn="1">
          <p15:clr>
            <a:srgbClr val="A4A3A4"/>
          </p15:clr>
        </p15:guide>
        <p15:guide id="2" pos="2080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0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513" autoAdjust="0"/>
  </p:normalViewPr>
  <p:slideViewPr>
    <p:cSldViewPr>
      <p:cViewPr varScale="1">
        <p:scale>
          <a:sx n="56" d="100"/>
          <a:sy n="56" d="100"/>
        </p:scale>
        <p:origin x="1508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-2796" y="-114"/>
      </p:cViewPr>
      <p:guideLst>
        <p:guide orient="horz" pos="3146"/>
        <p:guide pos="2080"/>
        <p:guide orient="horz" pos="3127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40" cy="496334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40" cy="496334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r">
              <a:defRPr sz="1200"/>
            </a:lvl1pPr>
          </a:lstStyle>
          <a:p>
            <a:fld id="{3BC63420-03B6-4945-B3B2-AD5180F1EFE6}" type="datetimeFigureOut">
              <a:rPr lang="en-US" smtClean="0"/>
              <a:pPr/>
              <a:t>14-May-23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5"/>
            <a:ext cx="2889940" cy="496334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5"/>
            <a:ext cx="2889940" cy="496334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r">
              <a:defRPr sz="1200"/>
            </a:lvl1pPr>
          </a:lstStyle>
          <a:p>
            <a:fld id="{0C99BA59-B091-47D4-8EF4-908B41C114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219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40" cy="496334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40" cy="496334"/>
          </a:xfrm>
          <a:prstGeom prst="rect">
            <a:avLst/>
          </a:prstGeom>
        </p:spPr>
        <p:txBody>
          <a:bodyPr vert="horz" lIns="92191" tIns="46095" rIns="92191" bIns="46095" rtlCol="0"/>
          <a:lstStyle>
            <a:lvl1pPr algn="r">
              <a:defRPr sz="1200"/>
            </a:lvl1pPr>
          </a:lstStyle>
          <a:p>
            <a:fld id="{F26CCDF0-285D-402E-87A0-7F935087F9BE}" type="datetimeFigureOut">
              <a:rPr lang="en-US" smtClean="0"/>
              <a:pPr/>
              <a:t>14-May-23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91" tIns="46095" rIns="92191" bIns="4609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4"/>
            <a:ext cx="5335270" cy="4466989"/>
          </a:xfrm>
          <a:prstGeom prst="rect">
            <a:avLst/>
          </a:prstGeom>
        </p:spPr>
        <p:txBody>
          <a:bodyPr vert="horz" lIns="92191" tIns="46095" rIns="92191" bIns="4609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889940" cy="496334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5"/>
            <a:ext cx="2889940" cy="496334"/>
          </a:xfrm>
          <a:prstGeom prst="rect">
            <a:avLst/>
          </a:prstGeom>
        </p:spPr>
        <p:txBody>
          <a:bodyPr vert="horz" lIns="92191" tIns="46095" rIns="92191" bIns="46095" rtlCol="0" anchor="b"/>
          <a:lstStyle>
            <a:lvl1pPr algn="r">
              <a:defRPr sz="1200"/>
            </a:lvl1pPr>
          </a:lstStyle>
          <a:p>
            <a:fld id="{636F18A0-08A4-41F4-917B-96D0ECBFCA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063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6F18A0-08A4-41F4-917B-96D0ECBFCAC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44115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lang="en-US" sz="4800" b="1" kern="1200" dirty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Arial Narrow" pitchFamily="34" charset="0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lang="en-US" sz="2400" kern="12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Date Placeholder 11"/>
          <p:cNvSpPr txBox="1">
            <a:spLocks/>
          </p:cNvSpPr>
          <p:nvPr userDrawn="1"/>
        </p:nvSpPr>
        <p:spPr>
          <a:xfrm>
            <a:off x="25152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DD851BB-C03D-4106-81DD-84B0CA285E86}" type="datetime1">
              <a:rPr kumimoji="0" lang="ro-R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14.05.2023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8A43F-33A7-4105-83C2-A85C8467F078}" type="datetime1">
              <a:rPr lang="en-US" smtClean="0"/>
              <a:t>14-May-23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George Draghici -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latin typeface="Arial Narrow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itchFamily="34" charset="0"/>
              </a:defRPr>
            </a:lvl1pPr>
            <a:lvl2pPr>
              <a:defRPr>
                <a:latin typeface="Arial Narrow" pitchFamily="34" charset="0"/>
              </a:defRPr>
            </a:lvl2pPr>
            <a:lvl3pPr>
              <a:defRPr>
                <a:latin typeface="Arial Narrow" pitchFamily="34" charset="0"/>
              </a:defRPr>
            </a:lvl3pPr>
            <a:lvl4pPr>
              <a:defRPr>
                <a:latin typeface="Arial Narrow" pitchFamily="34" charset="0"/>
              </a:defRPr>
            </a:lvl4pPr>
            <a:lvl5pPr>
              <a:defRPr>
                <a:latin typeface="Arial Narrow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CAC5B-D448-43E7-AE9C-151079354BB7}" type="datetime1">
              <a:rPr lang="en-US" smtClean="0"/>
              <a:t>14-May-23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o-RO"/>
              <a:t>George Draghici - Introduction</a:t>
            </a:r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itchFamily="34" charset="0"/>
                <a:ea typeface="Microsoft Himalaya" pitchFamily="2" charset="0"/>
                <a:cs typeface="Microsoft Himalaya" pitchFamily="2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C23BF-287F-4441-99E1-2239DF66A06A}" type="datetime1">
              <a:rPr lang="en-US" smtClean="0"/>
              <a:t>14-May-23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George Draghici -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DAEDD-2A80-4C3C-8703-91A8BA8A46C5}" type="datetime1">
              <a:rPr lang="en-US" smtClean="0"/>
              <a:t>14-May-23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George Draghici - 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218DB-C074-4858-A94C-5439889A0EA0}" type="datetime1">
              <a:rPr lang="en-US" smtClean="0"/>
              <a:t>14-May-23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George Draghici - Introduction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87782-B980-401A-8602-EDFFA9FB77D3}" type="datetime1">
              <a:rPr lang="en-US" smtClean="0"/>
              <a:t>14-May-23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George Draghici - Introduction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1961B9-9D2A-4461-A07F-48964545FDF4}" type="datetime1">
              <a:rPr lang="en-US" smtClean="0"/>
              <a:t>14-May-23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George Draghici - Introduction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4B291-2166-4258-AE63-834FC51F825F}" type="datetime1">
              <a:rPr lang="en-US" smtClean="0"/>
              <a:t>14-May-23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George Draghici - Introduction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38DF4-BDC1-4DC1-813E-00DB18F0A640}" type="datetime1">
              <a:rPr lang="en-US" smtClean="0"/>
              <a:t>14-May-23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George Draghici - Introduction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 cstate="screen">
            <a:lum contras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40768"/>
            <a:ext cx="9144000" cy="5517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ro-RO" dirty="0"/>
              <a:t>- </a:t>
            </a:r>
            <a:r>
              <a:rPr lang="en-US" dirty="0"/>
              <a:t>Second level</a:t>
            </a:r>
          </a:p>
          <a:p>
            <a:pPr marL="742950" lvl="1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1B490-C0F1-4888-A0AF-43BF558F3AE8}" type="datetime1">
              <a:rPr lang="en-US" smtClean="0"/>
              <a:t>14-May-23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31840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o-RO"/>
              <a:t>George Draghici - Introduction</a:t>
            </a:r>
            <a:endParaRPr lang="ro-R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1A15FF-6CA1-416F-AB58-663A6252AA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736" y="275638"/>
            <a:ext cx="237626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  <p:sldLayoutId id="2147483658" r:id="rId9"/>
    <p:sldLayoutId id="2147483659" r:id="rId10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kumimoji="0" lang="en-US" sz="3600" b="1" i="0" u="none" strike="noStrike" kern="1200" cap="none" spc="0" normalizeH="0" baseline="0" noProof="0" dirty="0">
          <a:ln>
            <a:noFill/>
          </a:ln>
          <a:solidFill>
            <a:srgbClr val="00206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uLnTx/>
          <a:uFillTx/>
          <a:latin typeface="Arial Narrow" pitchFamily="34" charset="0"/>
          <a:ea typeface="Microsoft Himalaya" pitchFamily="2" charset="0"/>
          <a:cs typeface="Microsoft Himalaya" pitchFamily="2" charset="0"/>
        </a:defRPr>
      </a:lvl1pPr>
    </p:titleStyle>
    <p:bodyStyle>
      <a:lvl1pPr marL="457200" indent="-457200" algn="l" defTabSz="914400" rtl="0" eaLnBrk="1" latinLnBrk="0" hangingPunct="1">
        <a:spcBef>
          <a:spcPct val="20000"/>
        </a:spcBef>
        <a:buFont typeface="+mj-lt"/>
        <a:buAutoNum type="arabicPeriod"/>
        <a:defRPr lang="en-US" sz="2400" kern="1200" dirty="0" smtClean="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None/>
        <a:defRPr lang="en-US" sz="2400" kern="1200" dirty="0" smtClean="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en-US" sz="2400" kern="1200" dirty="0" smtClean="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2400" kern="1200" dirty="0">
          <a:solidFill>
            <a:schemeClr val="tx1">
              <a:lumMod val="65000"/>
              <a:lumOff val="3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2130426"/>
            <a:ext cx="8928992" cy="2320914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p3d extrusionH="57150">
              <a:bevelT w="38100" h="38100"/>
            </a:sp3d>
          </a:bodyPr>
          <a:lstStyle/>
          <a:p>
            <a:pPr algn="ctr">
              <a:lnSpc>
                <a:spcPct val="150000"/>
              </a:lnSpc>
              <a:spcBef>
                <a:spcPts val="3000"/>
              </a:spcBef>
              <a:spcAft>
                <a:spcPts val="2400"/>
              </a:spcAft>
            </a:pPr>
            <a:r>
              <a:rPr lang="en-GB" sz="4000" dirty="0"/>
              <a:t>Summer School</a:t>
            </a:r>
            <a:br>
              <a:rPr lang="en-GB" sz="4000" dirty="0"/>
            </a:br>
            <a:r>
              <a:rPr lang="en-GB" sz="4000" dirty="0"/>
              <a:t>PRODUCT </a:t>
            </a:r>
            <a:r>
              <a:rPr lang="en-GB" sz="4000" b="1" dirty="0">
                <a:solidFill>
                  <a:srgbClr val="000066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rPr>
              <a:t>DESIGN AND MANUFACTURING</a:t>
            </a:r>
            <a:endParaRPr lang="en-US" sz="6000" b="1" dirty="0">
              <a:solidFill>
                <a:srgbClr val="000066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5596" y="5240996"/>
            <a:ext cx="7272808" cy="685835"/>
          </a:xfrm>
        </p:spPr>
        <p:txBody>
          <a:bodyPr>
            <a:noAutofit/>
          </a:bodyPr>
          <a:lstStyle/>
          <a:p>
            <a:r>
              <a:rPr lang="en-GB" sz="3200" b="1" dirty="0">
                <a:solidFill>
                  <a:schemeClr val="tx1">
                    <a:lumMod val="65000"/>
                    <a:lumOff val="35000"/>
                  </a:schemeClr>
                </a:solidFill>
                <a:effectLst/>
              </a:rPr>
              <a:t>Timisoara, 29 May – 23 </a:t>
            </a:r>
            <a:r>
              <a:rPr lang="en-GB" sz="3200" b="1" dirty="0">
                <a:effectLst/>
              </a:rPr>
              <a:t>June, 2023</a:t>
            </a:r>
            <a:endParaRPr lang="en-GB" sz="3200" b="1" dirty="0">
              <a:solidFill>
                <a:schemeClr val="tx1">
                  <a:lumMod val="65000"/>
                  <a:lumOff val="35000"/>
                </a:schemeClr>
              </a:solidFill>
              <a:effectLst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23528" y="332657"/>
            <a:ext cx="6480720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itchFamily="34" charset="0"/>
              <a:ea typeface="Microsoft Himalaya" pitchFamily="2" charset="0"/>
              <a:cs typeface="Microsoft Himalaya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608" y="6488668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8" name="Picture 2" descr="Grenoble INP - Génie industriel">
            <a:extLst>
              <a:ext uri="{FF2B5EF4-FFF2-40B4-BE49-F238E27FC236}">
                <a16:creationId xmlns:a16="http://schemas.microsoft.com/office/drawing/2014/main" id="{70A4DA4E-DF60-D0D4-8515-26BBBDF0C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952" y="335955"/>
            <a:ext cx="2276832" cy="815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19036</TotalTime>
  <Words>17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Calibri</vt:lpstr>
      <vt:lpstr>Office Theme</vt:lpstr>
      <vt:lpstr>Summer School PRODUCT DESIGN AND MANUFACTURING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UPT</dc:title>
  <dc:creator>George Draghici</dc:creator>
  <cp:lastModifiedBy>George Draghici</cp:lastModifiedBy>
  <cp:revision>220</cp:revision>
  <cp:lastPrinted>2019-06-03T17:19:32Z</cp:lastPrinted>
  <dcterms:created xsi:type="dcterms:W3CDTF">2013-10-07T12:19:32Z</dcterms:created>
  <dcterms:modified xsi:type="dcterms:W3CDTF">2023-05-14T09:27:00Z</dcterms:modified>
</cp:coreProperties>
</file>