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279938" cy="28800425"/>
  <p:notesSz cx="6858000" cy="9144000"/>
  <p:defaultTextStyle>
    <a:defPPr>
      <a:defRPr lang="ro-RO"/>
    </a:defPPr>
    <a:lvl1pPr marL="0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1pPr>
    <a:lvl2pPr marL="1105921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2pPr>
    <a:lvl3pPr marL="2211842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3pPr>
    <a:lvl4pPr marL="3317763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4pPr>
    <a:lvl5pPr marL="4423684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5pPr>
    <a:lvl6pPr marL="5529605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6pPr>
    <a:lvl7pPr marL="6635526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7pPr>
    <a:lvl8pPr marL="7741448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8pPr>
    <a:lvl9pPr marL="8847369" algn="l" defTabSz="2211842" rtl="0" eaLnBrk="1" latinLnBrk="0" hangingPunct="1">
      <a:defRPr sz="43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9" y="-6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996" y="4713405"/>
            <a:ext cx="14687947" cy="10026815"/>
          </a:xfrm>
        </p:spPr>
        <p:txBody>
          <a:bodyPr anchor="b"/>
          <a:lstStyle>
            <a:lvl1pPr algn="ctr">
              <a:defRPr sz="113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992" y="15126892"/>
            <a:ext cx="12959954" cy="6953434"/>
          </a:xfrm>
        </p:spPr>
        <p:txBody>
          <a:bodyPr/>
          <a:lstStyle>
            <a:lvl1pPr marL="0" indent="0" algn="ctr">
              <a:buNone/>
              <a:defRPr sz="4536"/>
            </a:lvl1pPr>
            <a:lvl2pPr marL="864017" indent="0" algn="ctr">
              <a:buNone/>
              <a:defRPr sz="3780"/>
            </a:lvl2pPr>
            <a:lvl3pPr marL="1728033" indent="0" algn="ctr">
              <a:buNone/>
              <a:defRPr sz="3402"/>
            </a:lvl3pPr>
            <a:lvl4pPr marL="2592050" indent="0" algn="ctr">
              <a:buNone/>
              <a:defRPr sz="3024"/>
            </a:lvl4pPr>
            <a:lvl5pPr marL="3456066" indent="0" algn="ctr">
              <a:buNone/>
              <a:defRPr sz="3024"/>
            </a:lvl5pPr>
            <a:lvl6pPr marL="4320083" indent="0" algn="ctr">
              <a:buNone/>
              <a:defRPr sz="3024"/>
            </a:lvl6pPr>
            <a:lvl7pPr marL="5184099" indent="0" algn="ctr">
              <a:buNone/>
              <a:defRPr sz="3024"/>
            </a:lvl7pPr>
            <a:lvl8pPr marL="6048116" indent="0" algn="ctr">
              <a:buNone/>
              <a:defRPr sz="3024"/>
            </a:lvl8pPr>
            <a:lvl9pPr marL="6912132" indent="0" algn="ctr">
              <a:buNone/>
              <a:defRPr sz="302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3373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173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365956" y="1533356"/>
            <a:ext cx="3725987" cy="24407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997" y="1533356"/>
            <a:ext cx="10961961" cy="24407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589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3882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996" y="7180114"/>
            <a:ext cx="14903947" cy="11980175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8996" y="19273626"/>
            <a:ext cx="14903947" cy="6300091"/>
          </a:xfrm>
        </p:spPr>
        <p:txBody>
          <a:bodyPr/>
          <a:lstStyle>
            <a:lvl1pPr marL="0" indent="0">
              <a:buNone/>
              <a:defRPr sz="4536">
                <a:solidFill>
                  <a:schemeClr val="tx1"/>
                </a:solidFill>
              </a:defRPr>
            </a:lvl1pPr>
            <a:lvl2pPr marL="86401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728033" indent="0">
              <a:buNone/>
              <a:defRPr sz="3402">
                <a:solidFill>
                  <a:schemeClr val="tx1">
                    <a:tint val="75000"/>
                  </a:schemeClr>
                </a:solidFill>
              </a:defRPr>
            </a:lvl3pPr>
            <a:lvl4pPr marL="2592050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4pPr>
            <a:lvl5pPr marL="3456066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5pPr>
            <a:lvl6pPr marL="4320083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6pPr>
            <a:lvl7pPr marL="5184099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7pPr>
            <a:lvl8pPr marL="6048116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8pPr>
            <a:lvl9pPr marL="6912132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8311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996" y="7666780"/>
            <a:ext cx="7343974" cy="18273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968" y="7666780"/>
            <a:ext cx="7343974" cy="18273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291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246" y="1533362"/>
            <a:ext cx="14903947" cy="55667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248" y="7060106"/>
            <a:ext cx="7310223" cy="3460049"/>
          </a:xfrm>
        </p:spPr>
        <p:txBody>
          <a:bodyPr anchor="b"/>
          <a:lstStyle>
            <a:lvl1pPr marL="0" indent="0">
              <a:buNone/>
              <a:defRPr sz="4536" b="1"/>
            </a:lvl1pPr>
            <a:lvl2pPr marL="864017" indent="0">
              <a:buNone/>
              <a:defRPr sz="3780" b="1"/>
            </a:lvl2pPr>
            <a:lvl3pPr marL="1728033" indent="0">
              <a:buNone/>
              <a:defRPr sz="3402" b="1"/>
            </a:lvl3pPr>
            <a:lvl4pPr marL="2592050" indent="0">
              <a:buNone/>
              <a:defRPr sz="3024" b="1"/>
            </a:lvl4pPr>
            <a:lvl5pPr marL="3456066" indent="0">
              <a:buNone/>
              <a:defRPr sz="3024" b="1"/>
            </a:lvl5pPr>
            <a:lvl6pPr marL="4320083" indent="0">
              <a:buNone/>
              <a:defRPr sz="3024" b="1"/>
            </a:lvl6pPr>
            <a:lvl7pPr marL="5184099" indent="0">
              <a:buNone/>
              <a:defRPr sz="3024" b="1"/>
            </a:lvl7pPr>
            <a:lvl8pPr marL="6048116" indent="0">
              <a:buNone/>
              <a:defRPr sz="3024" b="1"/>
            </a:lvl8pPr>
            <a:lvl9pPr marL="6912132" indent="0">
              <a:buNone/>
              <a:defRPr sz="30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0248" y="10520155"/>
            <a:ext cx="7310223" cy="154735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47970" y="7060106"/>
            <a:ext cx="7346224" cy="3460049"/>
          </a:xfrm>
        </p:spPr>
        <p:txBody>
          <a:bodyPr anchor="b"/>
          <a:lstStyle>
            <a:lvl1pPr marL="0" indent="0">
              <a:buNone/>
              <a:defRPr sz="4536" b="1"/>
            </a:lvl1pPr>
            <a:lvl2pPr marL="864017" indent="0">
              <a:buNone/>
              <a:defRPr sz="3780" b="1"/>
            </a:lvl2pPr>
            <a:lvl3pPr marL="1728033" indent="0">
              <a:buNone/>
              <a:defRPr sz="3402" b="1"/>
            </a:lvl3pPr>
            <a:lvl4pPr marL="2592050" indent="0">
              <a:buNone/>
              <a:defRPr sz="3024" b="1"/>
            </a:lvl4pPr>
            <a:lvl5pPr marL="3456066" indent="0">
              <a:buNone/>
              <a:defRPr sz="3024" b="1"/>
            </a:lvl5pPr>
            <a:lvl6pPr marL="4320083" indent="0">
              <a:buNone/>
              <a:defRPr sz="3024" b="1"/>
            </a:lvl6pPr>
            <a:lvl7pPr marL="5184099" indent="0">
              <a:buNone/>
              <a:defRPr sz="3024" b="1"/>
            </a:lvl7pPr>
            <a:lvl8pPr marL="6048116" indent="0">
              <a:buNone/>
              <a:defRPr sz="3024" b="1"/>
            </a:lvl8pPr>
            <a:lvl9pPr marL="6912132" indent="0">
              <a:buNone/>
              <a:defRPr sz="30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47970" y="10520155"/>
            <a:ext cx="7346224" cy="154735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0548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85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9871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246" y="1920028"/>
            <a:ext cx="5573230" cy="6720099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6224" y="4146734"/>
            <a:ext cx="8747969" cy="20466969"/>
          </a:xfrm>
        </p:spPr>
        <p:txBody>
          <a:bodyPr/>
          <a:lstStyle>
            <a:lvl1pPr>
              <a:defRPr sz="6047"/>
            </a:lvl1pPr>
            <a:lvl2pPr>
              <a:defRPr sz="5291"/>
            </a:lvl2pPr>
            <a:lvl3pPr>
              <a:defRPr sz="4536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0246" y="8640127"/>
            <a:ext cx="5573230" cy="16006905"/>
          </a:xfrm>
        </p:spPr>
        <p:txBody>
          <a:bodyPr/>
          <a:lstStyle>
            <a:lvl1pPr marL="0" indent="0">
              <a:buNone/>
              <a:defRPr sz="3024"/>
            </a:lvl1pPr>
            <a:lvl2pPr marL="864017" indent="0">
              <a:buNone/>
              <a:defRPr sz="2646"/>
            </a:lvl2pPr>
            <a:lvl3pPr marL="1728033" indent="0">
              <a:buNone/>
              <a:defRPr sz="2268"/>
            </a:lvl3pPr>
            <a:lvl4pPr marL="2592050" indent="0">
              <a:buNone/>
              <a:defRPr sz="1890"/>
            </a:lvl4pPr>
            <a:lvl5pPr marL="3456066" indent="0">
              <a:buNone/>
              <a:defRPr sz="1890"/>
            </a:lvl5pPr>
            <a:lvl6pPr marL="4320083" indent="0">
              <a:buNone/>
              <a:defRPr sz="1890"/>
            </a:lvl6pPr>
            <a:lvl7pPr marL="5184099" indent="0">
              <a:buNone/>
              <a:defRPr sz="1890"/>
            </a:lvl7pPr>
            <a:lvl8pPr marL="6048116" indent="0">
              <a:buNone/>
              <a:defRPr sz="1890"/>
            </a:lvl8pPr>
            <a:lvl9pPr marL="6912132" indent="0">
              <a:buNone/>
              <a:defRPr sz="18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8599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246" y="1920028"/>
            <a:ext cx="5573230" cy="6720099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46224" y="4146734"/>
            <a:ext cx="8747969" cy="20466969"/>
          </a:xfrm>
        </p:spPr>
        <p:txBody>
          <a:bodyPr anchor="t"/>
          <a:lstStyle>
            <a:lvl1pPr marL="0" indent="0">
              <a:buNone/>
              <a:defRPr sz="6047"/>
            </a:lvl1pPr>
            <a:lvl2pPr marL="864017" indent="0">
              <a:buNone/>
              <a:defRPr sz="5291"/>
            </a:lvl2pPr>
            <a:lvl3pPr marL="1728033" indent="0">
              <a:buNone/>
              <a:defRPr sz="4536"/>
            </a:lvl3pPr>
            <a:lvl4pPr marL="2592050" indent="0">
              <a:buNone/>
              <a:defRPr sz="3780"/>
            </a:lvl4pPr>
            <a:lvl5pPr marL="3456066" indent="0">
              <a:buNone/>
              <a:defRPr sz="3780"/>
            </a:lvl5pPr>
            <a:lvl6pPr marL="4320083" indent="0">
              <a:buNone/>
              <a:defRPr sz="3780"/>
            </a:lvl6pPr>
            <a:lvl7pPr marL="5184099" indent="0">
              <a:buNone/>
              <a:defRPr sz="3780"/>
            </a:lvl7pPr>
            <a:lvl8pPr marL="6048116" indent="0">
              <a:buNone/>
              <a:defRPr sz="3780"/>
            </a:lvl8pPr>
            <a:lvl9pPr marL="6912132" indent="0">
              <a:buNone/>
              <a:defRPr sz="37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0246" y="8640127"/>
            <a:ext cx="5573230" cy="16006905"/>
          </a:xfrm>
        </p:spPr>
        <p:txBody>
          <a:bodyPr/>
          <a:lstStyle>
            <a:lvl1pPr marL="0" indent="0">
              <a:buNone/>
              <a:defRPr sz="3024"/>
            </a:lvl1pPr>
            <a:lvl2pPr marL="864017" indent="0">
              <a:buNone/>
              <a:defRPr sz="2646"/>
            </a:lvl2pPr>
            <a:lvl3pPr marL="1728033" indent="0">
              <a:buNone/>
              <a:defRPr sz="2268"/>
            </a:lvl3pPr>
            <a:lvl4pPr marL="2592050" indent="0">
              <a:buNone/>
              <a:defRPr sz="1890"/>
            </a:lvl4pPr>
            <a:lvl5pPr marL="3456066" indent="0">
              <a:buNone/>
              <a:defRPr sz="1890"/>
            </a:lvl5pPr>
            <a:lvl6pPr marL="4320083" indent="0">
              <a:buNone/>
              <a:defRPr sz="1890"/>
            </a:lvl6pPr>
            <a:lvl7pPr marL="5184099" indent="0">
              <a:buNone/>
              <a:defRPr sz="1890"/>
            </a:lvl7pPr>
            <a:lvl8pPr marL="6048116" indent="0">
              <a:buNone/>
              <a:defRPr sz="1890"/>
            </a:lvl8pPr>
            <a:lvl9pPr marL="6912132" indent="0">
              <a:buNone/>
              <a:defRPr sz="18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868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7996" y="1533362"/>
            <a:ext cx="14903947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996" y="7666780"/>
            <a:ext cx="14903947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7996" y="26693734"/>
            <a:ext cx="3887986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679-B23E-466B-8857-955F292AA42F}" type="datetimeFigureOut">
              <a:rPr lang="ro-RO" smtClean="0"/>
              <a:t>28.02.2022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23980" y="26693734"/>
            <a:ext cx="583197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03956" y="26693734"/>
            <a:ext cx="3887986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F05D8-7F82-4D7C-99F5-9D1872971FB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532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28033" rtl="0" eaLnBrk="1" latinLnBrk="0" hangingPunct="1">
        <a:lnSpc>
          <a:spcPct val="90000"/>
        </a:lnSpc>
        <a:spcBef>
          <a:spcPct val="0"/>
        </a:spcBef>
        <a:buNone/>
        <a:defRPr sz="83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8" indent="-432008" algn="l" defTabSz="1728033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296025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2pPr>
      <a:lvl3pPr marL="216004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3024058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4pPr>
      <a:lvl5pPr marL="3888075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5pPr>
      <a:lvl6pPr marL="475209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6pPr>
      <a:lvl7pPr marL="5616108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7pPr>
      <a:lvl8pPr marL="6480124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8pPr>
      <a:lvl9pPr marL="734414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1pPr>
      <a:lvl2pPr marL="864017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728033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3pPr>
      <a:lvl4pPr marL="2592050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4pPr>
      <a:lvl5pPr marL="3456066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5pPr>
      <a:lvl6pPr marL="4320083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6pPr>
      <a:lvl7pPr marL="5184099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7pPr>
      <a:lvl8pPr marL="6048116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8pPr>
      <a:lvl9pPr marL="6912132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55600"/>
            <a:ext cx="16332200" cy="28117800"/>
          </a:xfrm>
          <a:prstGeom prst="rect">
            <a:avLst/>
          </a:prstGeom>
          <a:solidFill>
            <a:schemeClr val="bg1"/>
          </a:solidFill>
          <a:ln w="254000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TextBox 6"/>
          <p:cNvSpPr txBox="1"/>
          <p:nvPr/>
        </p:nvSpPr>
        <p:spPr>
          <a:xfrm>
            <a:off x="657134" y="3043610"/>
            <a:ext cx="15880080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 smtClean="0">
                <a:solidFill>
                  <a:srgbClr val="00B0F0"/>
                </a:solidFill>
              </a:rPr>
              <a:t>TITLE</a:t>
            </a:r>
            <a:endParaRPr lang="ro-RO" sz="5200" dirty="0">
              <a:solidFill>
                <a:srgbClr val="00B0F0"/>
              </a:solidFill>
            </a:endParaRPr>
          </a:p>
        </p:txBody>
      </p:sp>
      <p:pic>
        <p:nvPicPr>
          <p:cNvPr id="8" name="Picture 7" descr="C:\Users\Corneliu\Desktop\Corneliugroup 2019\TG Turism 2019\UPT 10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5" t="13907" b="4635"/>
          <a:stretch/>
        </p:blipFill>
        <p:spPr bwMode="auto">
          <a:xfrm>
            <a:off x="12674600" y="677560"/>
            <a:ext cx="3862614" cy="16389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00312" y="4801775"/>
            <a:ext cx="652907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Patent/R</a:t>
            </a:r>
            <a:r>
              <a:rPr lang="ro-RO" sz="4000" i="1" dirty="0" err="1" smtClean="0"/>
              <a:t>esearch</a:t>
            </a:r>
            <a:r>
              <a:rPr lang="ro-RO" sz="4000" i="1" dirty="0" smtClean="0"/>
              <a:t> </a:t>
            </a:r>
            <a:r>
              <a:rPr lang="ro-RO" sz="4000" i="1" dirty="0" err="1" smtClean="0"/>
              <a:t>project</a:t>
            </a:r>
            <a:r>
              <a:rPr lang="en-US" sz="4000" i="1" dirty="0" smtClean="0"/>
              <a:t>/PHD </a:t>
            </a:r>
            <a:endParaRPr lang="ro-RO" sz="4000" dirty="0"/>
          </a:p>
          <a:p>
            <a:pPr algn="ctr"/>
            <a:r>
              <a:rPr lang="ro-RO" sz="4000" b="1" dirty="0" err="1"/>
              <a:t>Author</a:t>
            </a:r>
            <a:r>
              <a:rPr lang="ro-RO" sz="4000" b="1" dirty="0" smtClean="0"/>
              <a:t>:</a:t>
            </a:r>
            <a:endParaRPr lang="ro-RO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873760" y="6630008"/>
            <a:ext cx="1549907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     Description </a:t>
            </a:r>
            <a:endParaRPr lang="ro-RO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3760" y="20738235"/>
            <a:ext cx="1535974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Description</a:t>
            </a:r>
            <a:endParaRPr lang="ro-RO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92480" y="27246778"/>
            <a:ext cx="11658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o-RO" sz="4000" b="1"/>
              <a:t>Contact</a:t>
            </a:r>
            <a:r>
              <a:rPr lang="ro-RO" sz="4000" b="1" smtClean="0"/>
              <a:t>:</a:t>
            </a:r>
            <a:endParaRPr lang="ro-RO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" y="706239"/>
            <a:ext cx="1750459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6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Corneliu</dc:creator>
  <cp:lastModifiedBy>Corneliu</cp:lastModifiedBy>
  <cp:revision>8</cp:revision>
  <dcterms:created xsi:type="dcterms:W3CDTF">2022-01-29T05:02:25Z</dcterms:created>
  <dcterms:modified xsi:type="dcterms:W3CDTF">2022-02-28T16:53:23Z</dcterms:modified>
</cp:coreProperties>
</file>