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604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951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342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99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614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033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312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176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0610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341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243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62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acebook.com/CCOC.UP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riere.upt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Târg de joburi la tine acasă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8402"/>
            <a:ext cx="9144000" cy="1655762"/>
          </a:xfrm>
        </p:spPr>
        <p:txBody>
          <a:bodyPr/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www.cariere.upt.ro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step? </a:t>
            </a:r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164" y="1828800"/>
            <a:ext cx="8931671" cy="414033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158836" y="1302327"/>
            <a:ext cx="4613564" cy="16486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772400" y="2604654"/>
            <a:ext cx="1731818" cy="17179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734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37" y="1995054"/>
            <a:ext cx="8629527" cy="4281055"/>
          </a:xfrm>
        </p:spPr>
      </p:pic>
      <p:sp>
        <p:nvSpPr>
          <p:cNvPr id="5" name="TextBox 4"/>
          <p:cNvSpPr txBox="1"/>
          <p:nvPr/>
        </p:nvSpPr>
        <p:spPr>
          <a:xfrm>
            <a:off x="1532037" y="748145"/>
            <a:ext cx="8368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Îți recomandăm să completezi și o scrisoare de intenție, care să vina în completarea CV-ului.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430" y="1465407"/>
            <a:ext cx="1047403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După ce ai completat toate aceste date, portofoliul tău virtual este gata, iar tu pregătit să pornești în căutarea ofertei de carieră potrivită pentru tine. </a:t>
            </a: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 ai nevoie de ajutor, îți stăm la dispoziție:</a:t>
            </a:r>
          </a:p>
          <a:p>
            <a:pPr marL="0" indent="0" algn="just"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www.facebook.com/CCOC.UPT/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ccoc@upt.ro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8" y="4269971"/>
            <a:ext cx="480752" cy="480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8" y="4750723"/>
            <a:ext cx="575657" cy="575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4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309" y="500062"/>
            <a:ext cx="4246418" cy="1325563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Crearea contului</a:t>
            </a:r>
            <a:endParaRPr lang="ro-R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825625"/>
            <a:ext cx="11353800" cy="4351338"/>
          </a:xfrm>
        </p:spPr>
        <p:txBody>
          <a:bodyPr/>
          <a:lstStyle/>
          <a:p>
            <a:pPr marL="0" indent="0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În momentul în care vei accesa site-ul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www.cariere.upt.ro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în partea dreaptă a paginii vei avea opțiunea de creare a unui cont nou pe platformă. </a:t>
            </a:r>
          </a:p>
          <a:p>
            <a:endParaRPr lang="ro-RO" dirty="0"/>
          </a:p>
        </p:txBody>
      </p:sp>
      <p:sp>
        <p:nvSpPr>
          <p:cNvPr id="4" name="Down Arrow 3"/>
          <p:cNvSpPr/>
          <p:nvPr/>
        </p:nvSpPr>
        <p:spPr>
          <a:xfrm>
            <a:off x="5666508" y="2828563"/>
            <a:ext cx="318655" cy="84512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44" y="3893127"/>
            <a:ext cx="2301439" cy="26138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34444" y="5741192"/>
            <a:ext cx="1483229" cy="318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4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81" y="1063625"/>
            <a:ext cx="5282184" cy="4351338"/>
          </a:xfrm>
        </p:spPr>
      </p:pic>
      <p:sp>
        <p:nvSpPr>
          <p:cNvPr id="5" name="Rectangle 4"/>
          <p:cNvSpPr/>
          <p:nvPr/>
        </p:nvSpPr>
        <p:spPr>
          <a:xfrm>
            <a:off x="2424545" y="3477491"/>
            <a:ext cx="1593273" cy="180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Rectangle 5"/>
          <p:cNvSpPr/>
          <p:nvPr/>
        </p:nvSpPr>
        <p:spPr>
          <a:xfrm>
            <a:off x="2424544" y="3934691"/>
            <a:ext cx="1593273" cy="180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val 6"/>
          <p:cNvSpPr/>
          <p:nvPr/>
        </p:nvSpPr>
        <p:spPr>
          <a:xfrm>
            <a:off x="1717964" y="4114800"/>
            <a:ext cx="3020291" cy="7204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TextBox 7"/>
          <p:cNvSpPr txBox="1"/>
          <p:nvPr/>
        </p:nvSpPr>
        <p:spPr>
          <a:xfrm>
            <a:off x="7000148" y="2483584"/>
            <a:ext cx="5043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Odată inserate datele personale, te rog să acorzi atenție câmpului 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”rolul” 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să selectezi opțiunea 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”candidat”.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Categoria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”angajator”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referă strict la reprezentanții companiilor care vor publica oferte de carieră pe platformă. 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276109" y="3934691"/>
            <a:ext cx="493636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446" y="3968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628" y="555078"/>
            <a:ext cx="3815990" cy="6028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7786255" y="1163782"/>
            <a:ext cx="1122218" cy="1385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TextBox 5"/>
          <p:cNvSpPr txBox="1"/>
          <p:nvPr/>
        </p:nvSpPr>
        <p:spPr>
          <a:xfrm>
            <a:off x="761999" y="2757055"/>
            <a:ext cx="4987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După crearea contului, urmează să primești un e-mail de confirmare. După accesarea link-ului primit, va trebui sa reintri pe platforma și sa te autentifici cu datele comunicare în e-mail. 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081" y="110837"/>
            <a:ext cx="8681181" cy="4571536"/>
          </a:xfrm>
        </p:spPr>
      </p:pic>
      <p:sp>
        <p:nvSpPr>
          <p:cNvPr id="5" name="TextBox 4"/>
          <p:cNvSpPr txBox="1"/>
          <p:nvPr/>
        </p:nvSpPr>
        <p:spPr>
          <a:xfrm>
            <a:off x="1136073" y="5638800"/>
            <a:ext cx="1009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Șiiii...cam așa arată platforma și lista cu instrumente pe care le poți utiliza. Haide să vedem cum.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5666509" y="4682373"/>
            <a:ext cx="1108364" cy="6654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7432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77" y="1829947"/>
            <a:ext cx="7414903" cy="224809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170218" y="3976255"/>
            <a:ext cx="418510" cy="1025236"/>
          </a:xfrm>
          <a:prstGeom prst="downArrow">
            <a:avLst>
              <a:gd name="adj1" fmla="val 1689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TextBox 11"/>
          <p:cNvSpPr txBox="1"/>
          <p:nvPr/>
        </p:nvSpPr>
        <p:spPr>
          <a:xfrm>
            <a:off x="2959382" y="5195454"/>
            <a:ext cx="2840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Poți vizualiza job-urile pentru care ai aplicat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465128" y="2704612"/>
            <a:ext cx="1011381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TextBox 14"/>
          <p:cNvSpPr txBox="1"/>
          <p:nvPr/>
        </p:nvSpPr>
        <p:spPr>
          <a:xfrm>
            <a:off x="9684327" y="2327564"/>
            <a:ext cx="2216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Poți vizualiza și actualiza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odată creat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188036" y="4294909"/>
            <a:ext cx="955964" cy="9005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970818" y="5347855"/>
            <a:ext cx="2334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Poți căuta și tu job-uri, în baza de date, după criteriile dorite de tine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8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5145" cy="1325563"/>
          </a:xfrm>
        </p:spPr>
        <p:txBody>
          <a:bodyPr>
            <a:normAutofit/>
          </a:bodyPr>
          <a:lstStyle/>
          <a:p>
            <a:pPr algn="just"/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Primul pas, odată logat pe platformă, este crearea unui CV.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94" y="2545748"/>
            <a:ext cx="7529212" cy="2911092"/>
          </a:xfrm>
        </p:spPr>
      </p:pic>
      <p:sp>
        <p:nvSpPr>
          <p:cNvPr id="5" name="Oval 4"/>
          <p:cNvSpPr/>
          <p:nvPr/>
        </p:nvSpPr>
        <p:spPr>
          <a:xfrm>
            <a:off x="8423564" y="2396836"/>
            <a:ext cx="1690254" cy="9836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4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2" y="0"/>
            <a:ext cx="4789023" cy="55588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14" y="5189075"/>
            <a:ext cx="4046571" cy="166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7561" y="2576945"/>
            <a:ext cx="5347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important să completezi fiecare secțiune din formular, pentru un CV cât mai complex, care să-l determine pe angajator că ești persoana potrivită pentru oferta de carieră pentru care aplici.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0473" y="4821382"/>
            <a:ext cx="1413163" cy="2632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92436" y="3920836"/>
            <a:ext cx="651164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0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775" y="92798"/>
            <a:ext cx="6163063" cy="6765202"/>
          </a:xfrm>
        </p:spPr>
      </p:pic>
      <p:sp>
        <p:nvSpPr>
          <p:cNvPr id="5" name="Rectangle 4"/>
          <p:cNvSpPr/>
          <p:nvPr/>
        </p:nvSpPr>
        <p:spPr>
          <a:xfrm>
            <a:off x="6743303" y="1330036"/>
            <a:ext cx="1569424" cy="124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TextBox 5"/>
          <p:cNvSpPr txBox="1"/>
          <p:nvPr/>
        </p:nvSpPr>
        <p:spPr>
          <a:xfrm>
            <a:off x="124692" y="3075289"/>
            <a:ext cx="534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Așa arată CV-ul tău, în funcție de datele inserate. 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123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Târg de joburi la tine acasă</vt:lpstr>
      <vt:lpstr>Crearea contului</vt:lpstr>
      <vt:lpstr>PowerPoint Presentation</vt:lpstr>
      <vt:lpstr>PowerPoint Presentation</vt:lpstr>
      <vt:lpstr>PowerPoint Presentation</vt:lpstr>
      <vt:lpstr>PowerPoint Presentation</vt:lpstr>
      <vt:lpstr>Primul pas, odată logat pe platformă, este crearea unui CV.</vt:lpstr>
      <vt:lpstr>PowerPoint Presentation</vt:lpstr>
      <vt:lpstr>PowerPoint Presentation</vt:lpstr>
      <vt:lpstr>Next step? 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Târg de joburi la tine acasă</dc:title>
  <dc:creator>cicoc</dc:creator>
  <cp:lastModifiedBy>cicoc</cp:lastModifiedBy>
  <cp:revision>14</cp:revision>
  <dcterms:created xsi:type="dcterms:W3CDTF">2020-04-02T14:48:28Z</dcterms:created>
  <dcterms:modified xsi:type="dcterms:W3CDTF">2020-04-03T07:22:31Z</dcterms:modified>
</cp:coreProperties>
</file>